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80" r:id="rId10"/>
    <p:sldId id="381" r:id="rId11"/>
    <p:sldId id="378" r:id="rId12"/>
    <p:sldId id="363" r:id="rId13"/>
    <p:sldId id="382" r:id="rId14"/>
    <p:sldId id="383" r:id="rId15"/>
    <p:sldId id="384" r:id="rId16"/>
    <p:sldId id="385" r:id="rId17"/>
    <p:sldId id="386" r:id="rId18"/>
    <p:sldId id="387" r:id="rId19"/>
    <p:sldId id="375" r:id="rId20"/>
    <p:sldId id="388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205979"/>
            <a:ext cx="6974988" cy="1079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на срочную военную службу в 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Островецком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94" y="1347614"/>
            <a:ext cx="703721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44602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27056"/>
            <a:ext cx="3572999" cy="2381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06" y="123478"/>
            <a:ext cx="6102278" cy="8319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999" y="24752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ДОПРИЗЫВНАЯ ПОДГОТОВКА В ОСТРОВЕЦКОМ РАЙОНЕ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2648" b="4749"/>
          <a:stretch/>
        </p:blipFill>
        <p:spPr>
          <a:xfrm>
            <a:off x="5220072" y="1101932"/>
            <a:ext cx="3603148" cy="2232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2643758"/>
            <a:ext cx="3117789" cy="23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50" y="195486"/>
            <a:ext cx="5291787" cy="1079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64079" y="534974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Военно-патриотические клубы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635646"/>
            <a:ext cx="213378" cy="2133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8299" y="146533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«Единство» 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районный военно-патриотический клуб, организованный на базе войсковой части 7434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327110"/>
            <a:ext cx="213378" cy="2133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94544" y="228509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«Ратник» 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военно-патриотический клуб             ГУО «Средняя школа №1 г. Островца», в рамках работы клуба налажено сотрудничество с </a:t>
            </a:r>
            <a:r>
              <a:rPr lang="ru-RU" sz="15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Ошмянским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отделом департамента охраны МВД Республики Беларусь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795886"/>
            <a:ext cx="213378" cy="2133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17991" y="3625576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«Прорыв» </a:t>
            </a:r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районный военно-патриотический клуб, организованный на базе Островецкого РОВД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486"/>
            <a:ext cx="3671659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880019"/>
            <a:ext cx="3288365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492"/>
            <a:ext cx="3288365" cy="2466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77567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88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5486"/>
            <a:ext cx="428414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33320"/>
            <a:ext cx="4103947" cy="2758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72" y="2715766"/>
            <a:ext cx="2376264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3246" t="7133" r="7211" b="2879"/>
          <a:stretch/>
        </p:blipFill>
        <p:spPr>
          <a:xfrm>
            <a:off x="4942071" y="68739"/>
            <a:ext cx="350781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684"/>
            <a:ext cx="7920880" cy="1079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Круглосуточные воспитательно-оздоровительные лагеря военно-патриотического профиля в Островецком районе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84" y="1419622"/>
            <a:ext cx="4212468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28" y="2067694"/>
            <a:ext cx="3898826" cy="27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7" y="195486"/>
            <a:ext cx="4428492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7694"/>
            <a:ext cx="4451691" cy="29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3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0751"/>
            <a:ext cx="3744416" cy="4351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23478"/>
            <a:ext cx="4968552" cy="1079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3968" y="186901"/>
            <a:ext cx="4266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Поступление в высшие военные учебные заведения в Островецком районе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79" y="1708759"/>
            <a:ext cx="213378" cy="21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64496" y="15563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2023-2024 год – 12 заявлений, поступило –      3 человека.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79" y="2556370"/>
            <a:ext cx="213378" cy="2133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56546" y="2339893"/>
            <a:ext cx="4455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2024-2025 год – 18 заявлений, поступило – </a:t>
            </a:r>
          </a:p>
          <a:p>
            <a:r>
              <a:rPr lang="ru-RU" dirty="0"/>
              <a:t>6 человек.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79" y="3224934"/>
            <a:ext cx="213378" cy="2133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90657" y="3146957"/>
            <a:ext cx="362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 данный момент – 9 заявлений </a:t>
            </a:r>
          </a:p>
        </p:txBody>
      </p:sp>
    </p:spTree>
    <p:extLst>
      <p:ext uri="{BB962C8B-B14F-4D97-AF65-F5344CB8AC3E}">
        <p14:creationId xmlns:p14="http://schemas.microsoft.com/office/powerpoint/2010/main" val="379335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7654"/>
            <a:ext cx="4824536" cy="33734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67494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       В Островецком районе за осенний призыв 2025 года на               </a:t>
            </a:r>
          </a:p>
          <a:p>
            <a:pPr algn="ctr"/>
            <a:r>
              <a:rPr lang="ru-RU" dirty="0"/>
              <a:t>                  срочную военную службу было отправлено 52 призывника, на службу в резерве – 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32938"/>
            <a:ext cx="87790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3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7603</TotalTime>
  <Words>535</Words>
  <Application>Microsoft Office PowerPoint</Application>
  <PresentationFormat>Экран (16:9)</PresentationFormat>
  <Paragraphs>63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Призыв на срочную военную службу в  Островецком районе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Круглосуточные воспитательно-оздоровительные лагеря военно-патриотического профиля в Островецком районе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ОделИдеологии</cp:lastModifiedBy>
  <cp:revision>443</cp:revision>
  <dcterms:created xsi:type="dcterms:W3CDTF">2024-07-24T10:48:12Z</dcterms:created>
  <dcterms:modified xsi:type="dcterms:W3CDTF">2026-02-16T11:04:35Z</dcterms:modified>
</cp:coreProperties>
</file>