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3335000" cy="9525000"/>
  <p:notesSz cx="6858000" cy="9144000"/>
  <p:embeddedFontLst>
    <p:embeddedFont>
      <p:font typeface="Anton Italics" panose="020B0604020202020204" charset="0"/>
      <p:regular r:id="rId4"/>
    </p:embeddedFont>
    <p:embeddedFont>
      <p:font typeface="Cooper Hewitt" panose="020B0604020202020204" charset="0"/>
      <p:regular r:id="rId5"/>
    </p:embeddedFont>
    <p:embeddedFont>
      <p:font typeface="Dreaming Outloud Sans Alt" panose="020B0604020202020204" charset="-52"/>
      <p:regular r:id="rId6"/>
    </p:embeddedFont>
    <p:embeddedFont>
      <p:font typeface="Glacial Indifference" panose="020B0604020202020204" charset="0"/>
      <p:regular r:id="rId7"/>
    </p:embeddedFont>
    <p:embeddedFont>
      <p:font typeface="Glacial Indifference Bold" panose="020B0604020202020204" charset="0"/>
      <p:regular r:id="rId8"/>
    </p:embeddedFont>
    <p:embeddedFont>
      <p:font typeface="Glacial Indifference Bold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158D8-9BA3-4266-AB28-E336B333A470}" type="datetimeFigureOut">
              <a:rPr lang="ru-BY" smtClean="0"/>
              <a:t>07.04.2026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9585-CC8C-4DFB-9A91-565136072A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0974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49585-CC8C-4DFB-9A91-565136072A37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4014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335000" cy="9525000"/>
          </a:xfrm>
          <a:custGeom>
            <a:avLst/>
            <a:gdLst/>
            <a:ahLst/>
            <a:cxnLst/>
            <a:rect l="l" t="t" r="r" b="b"/>
            <a:pathLst>
              <a:path w="13335000" h="9525000">
                <a:moveTo>
                  <a:pt x="0" y="0"/>
                </a:moveTo>
                <a:lnTo>
                  <a:pt x="13335000" y="0"/>
                </a:lnTo>
                <a:lnTo>
                  <a:pt x="13335000" y="9525000"/>
                </a:lnTo>
                <a:lnTo>
                  <a:pt x="0" y="9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499" b="-37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06382" y="88468"/>
            <a:ext cx="10222723" cy="10222723"/>
          </a:xfrm>
          <a:custGeom>
            <a:avLst/>
            <a:gdLst/>
            <a:ahLst/>
            <a:cxnLst/>
            <a:rect l="l" t="t" r="r" b="b"/>
            <a:pathLst>
              <a:path w="10222723" h="10222723">
                <a:moveTo>
                  <a:pt x="0" y="0"/>
                </a:moveTo>
                <a:lnTo>
                  <a:pt x="10222722" y="0"/>
                </a:lnTo>
                <a:lnTo>
                  <a:pt x="10222722" y="10222723"/>
                </a:lnTo>
                <a:lnTo>
                  <a:pt x="0" y="10222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2" r="-442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452282" y="-3972358"/>
            <a:ext cx="6982691" cy="7620000"/>
          </a:xfrm>
          <a:custGeom>
            <a:avLst/>
            <a:gdLst/>
            <a:ahLst/>
            <a:cxnLst/>
            <a:rect l="l" t="t" r="r" b="b"/>
            <a:pathLst>
              <a:path w="6982691" h="7620000">
                <a:moveTo>
                  <a:pt x="6982691" y="0"/>
                </a:moveTo>
                <a:lnTo>
                  <a:pt x="0" y="0"/>
                </a:lnTo>
                <a:lnTo>
                  <a:pt x="0" y="7620000"/>
                </a:lnTo>
                <a:lnTo>
                  <a:pt x="6982691" y="7620000"/>
                </a:lnTo>
                <a:lnTo>
                  <a:pt x="698269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58951" y="428273"/>
            <a:ext cx="2047099" cy="2047099"/>
          </a:xfrm>
          <a:custGeom>
            <a:avLst/>
            <a:gdLst/>
            <a:ahLst/>
            <a:cxnLst/>
            <a:rect l="l" t="t" r="r" b="b"/>
            <a:pathLst>
              <a:path w="2047099" h="2047099">
                <a:moveTo>
                  <a:pt x="0" y="0"/>
                </a:moveTo>
                <a:lnTo>
                  <a:pt x="2047098" y="0"/>
                </a:lnTo>
                <a:lnTo>
                  <a:pt x="2047098" y="2047099"/>
                </a:lnTo>
                <a:lnTo>
                  <a:pt x="0" y="20470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80614" y="7354871"/>
            <a:ext cx="1219650" cy="1219650"/>
          </a:xfrm>
          <a:custGeom>
            <a:avLst/>
            <a:gdLst/>
            <a:ahLst/>
            <a:cxnLst/>
            <a:rect l="l" t="t" r="r" b="b"/>
            <a:pathLst>
              <a:path w="1219650" h="1219650">
                <a:moveTo>
                  <a:pt x="0" y="0"/>
                </a:moveTo>
                <a:lnTo>
                  <a:pt x="1219650" y="0"/>
                </a:lnTo>
                <a:lnTo>
                  <a:pt x="1219650" y="1219650"/>
                </a:lnTo>
                <a:lnTo>
                  <a:pt x="0" y="1219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796404" y="3332209"/>
            <a:ext cx="6177394" cy="3579479"/>
            <a:chOff x="0" y="0"/>
            <a:chExt cx="1041259" cy="6033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1259" cy="603356"/>
            </a:xfrm>
            <a:custGeom>
              <a:avLst/>
              <a:gdLst/>
              <a:ahLst/>
              <a:cxnLst/>
              <a:rect l="l" t="t" r="r" b="b"/>
              <a:pathLst>
                <a:path w="1041259" h="603356">
                  <a:moveTo>
                    <a:pt x="55144" y="0"/>
                  </a:moveTo>
                  <a:lnTo>
                    <a:pt x="986116" y="0"/>
                  </a:lnTo>
                  <a:cubicBezTo>
                    <a:pt x="1000741" y="0"/>
                    <a:pt x="1014767" y="5810"/>
                    <a:pt x="1025108" y="16151"/>
                  </a:cubicBezTo>
                  <a:cubicBezTo>
                    <a:pt x="1035450" y="26493"/>
                    <a:pt x="1041259" y="40519"/>
                    <a:pt x="1041259" y="55144"/>
                  </a:cubicBezTo>
                  <a:lnTo>
                    <a:pt x="1041259" y="548212"/>
                  </a:lnTo>
                  <a:cubicBezTo>
                    <a:pt x="1041259" y="562837"/>
                    <a:pt x="1035450" y="576863"/>
                    <a:pt x="1025108" y="587205"/>
                  </a:cubicBezTo>
                  <a:cubicBezTo>
                    <a:pt x="1014767" y="597546"/>
                    <a:pt x="1000741" y="603356"/>
                    <a:pt x="986116" y="603356"/>
                  </a:cubicBezTo>
                  <a:lnTo>
                    <a:pt x="55144" y="603356"/>
                  </a:lnTo>
                  <a:cubicBezTo>
                    <a:pt x="40519" y="603356"/>
                    <a:pt x="26493" y="597546"/>
                    <a:pt x="16151" y="587205"/>
                  </a:cubicBezTo>
                  <a:cubicBezTo>
                    <a:pt x="5810" y="576863"/>
                    <a:pt x="0" y="562837"/>
                    <a:pt x="0" y="548212"/>
                  </a:cubicBezTo>
                  <a:lnTo>
                    <a:pt x="0" y="55144"/>
                  </a:lnTo>
                  <a:cubicBezTo>
                    <a:pt x="0" y="40519"/>
                    <a:pt x="5810" y="26493"/>
                    <a:pt x="16151" y="16151"/>
                  </a:cubicBezTo>
                  <a:cubicBezTo>
                    <a:pt x="26493" y="5810"/>
                    <a:pt x="40519" y="0"/>
                    <a:pt x="55144" y="0"/>
                  </a:cubicBezTo>
                  <a:close/>
                </a:path>
              </a:pathLst>
            </a:custGeom>
            <a:solidFill>
              <a:srgbClr val="F5EFE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041259" cy="565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6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7027293" y="3844127"/>
            <a:ext cx="130891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8413860" y="3317624"/>
            <a:ext cx="3159494" cy="708943"/>
            <a:chOff x="0" y="0"/>
            <a:chExt cx="4212659" cy="945257"/>
          </a:xfrm>
        </p:grpSpPr>
        <p:sp>
          <p:nvSpPr>
            <p:cNvPr id="12" name="TextBox 12"/>
            <p:cNvSpPr txBox="1"/>
            <p:nvPr/>
          </p:nvSpPr>
          <p:spPr>
            <a:xfrm>
              <a:off x="827829" y="-47625"/>
              <a:ext cx="2729465" cy="44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55432"/>
              <a:ext cx="4212659" cy="58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4"/>
                </a:lnSpc>
              </a:pPr>
              <a:r>
                <a:rPr lang="en-US" sz="2646" dirty="0">
                  <a:solidFill>
                    <a:srgbClr val="004AA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В ВАШЕМ РАЙОНЕ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1573354" y="3853652"/>
            <a:ext cx="130891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7004976" y="4108744"/>
            <a:ext cx="5877305" cy="851280"/>
            <a:chOff x="0" y="0"/>
            <a:chExt cx="990677" cy="1434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0677" cy="143491"/>
            </a:xfrm>
            <a:custGeom>
              <a:avLst/>
              <a:gdLst/>
              <a:ahLst/>
              <a:cxnLst/>
              <a:rect l="l" t="t" r="r" b="b"/>
              <a:pathLst>
                <a:path w="990677" h="143491">
                  <a:moveTo>
                    <a:pt x="57959" y="0"/>
                  </a:moveTo>
                  <a:lnTo>
                    <a:pt x="932717" y="0"/>
                  </a:lnTo>
                  <a:cubicBezTo>
                    <a:pt x="964727" y="0"/>
                    <a:pt x="990677" y="25949"/>
                    <a:pt x="990677" y="57959"/>
                  </a:cubicBezTo>
                  <a:lnTo>
                    <a:pt x="990677" y="85532"/>
                  </a:lnTo>
                  <a:cubicBezTo>
                    <a:pt x="990677" y="100904"/>
                    <a:pt x="984570" y="115646"/>
                    <a:pt x="973701" y="126516"/>
                  </a:cubicBezTo>
                  <a:cubicBezTo>
                    <a:pt x="962831" y="137385"/>
                    <a:pt x="948089" y="143491"/>
                    <a:pt x="932717" y="143491"/>
                  </a:cubicBezTo>
                  <a:lnTo>
                    <a:pt x="57959" y="143491"/>
                  </a:lnTo>
                  <a:cubicBezTo>
                    <a:pt x="25949" y="143491"/>
                    <a:pt x="0" y="117542"/>
                    <a:pt x="0" y="85532"/>
                  </a:cubicBezTo>
                  <a:lnTo>
                    <a:pt x="0" y="57959"/>
                  </a:lnTo>
                  <a:cubicBezTo>
                    <a:pt x="0" y="25949"/>
                    <a:pt x="25949" y="0"/>
                    <a:pt x="57959" y="0"/>
                  </a:cubicBezTo>
                  <a:close/>
                </a:path>
              </a:pathLst>
            </a:custGeom>
            <a:solidFill>
              <a:srgbClr val="FEFE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990677" cy="191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7336672" y="4207506"/>
            <a:ext cx="402060" cy="653756"/>
          </a:xfrm>
          <a:custGeom>
            <a:avLst/>
            <a:gdLst/>
            <a:ahLst/>
            <a:cxnLst/>
            <a:rect l="l" t="t" r="r" b="b"/>
            <a:pathLst>
              <a:path w="402060" h="653756">
                <a:moveTo>
                  <a:pt x="0" y="0"/>
                </a:moveTo>
                <a:lnTo>
                  <a:pt x="402059" y="0"/>
                </a:lnTo>
                <a:lnTo>
                  <a:pt x="402059" y="653756"/>
                </a:lnTo>
                <a:lnTo>
                  <a:pt x="0" y="6537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7074131" y="5054384"/>
            <a:ext cx="5877305" cy="502039"/>
            <a:chOff x="0" y="0"/>
            <a:chExt cx="990677" cy="846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90677" cy="84624"/>
            </a:xfrm>
            <a:custGeom>
              <a:avLst/>
              <a:gdLst/>
              <a:ahLst/>
              <a:cxnLst/>
              <a:rect l="l" t="t" r="r" b="b"/>
              <a:pathLst>
                <a:path w="990677" h="84624">
                  <a:moveTo>
                    <a:pt x="42312" y="0"/>
                  </a:moveTo>
                  <a:lnTo>
                    <a:pt x="948365" y="0"/>
                  </a:lnTo>
                  <a:cubicBezTo>
                    <a:pt x="959587" y="0"/>
                    <a:pt x="970349" y="4458"/>
                    <a:pt x="978284" y="12393"/>
                  </a:cubicBezTo>
                  <a:cubicBezTo>
                    <a:pt x="986219" y="20328"/>
                    <a:pt x="990677" y="31090"/>
                    <a:pt x="990677" y="42312"/>
                  </a:cubicBezTo>
                  <a:lnTo>
                    <a:pt x="990677" y="42312"/>
                  </a:lnTo>
                  <a:cubicBezTo>
                    <a:pt x="990677" y="53534"/>
                    <a:pt x="986219" y="64296"/>
                    <a:pt x="978284" y="72231"/>
                  </a:cubicBezTo>
                  <a:cubicBezTo>
                    <a:pt x="970349" y="80166"/>
                    <a:pt x="959587" y="84624"/>
                    <a:pt x="948365" y="84624"/>
                  </a:cubicBezTo>
                  <a:lnTo>
                    <a:pt x="42312" y="84624"/>
                  </a:lnTo>
                  <a:cubicBezTo>
                    <a:pt x="31090" y="84624"/>
                    <a:pt x="20328" y="80166"/>
                    <a:pt x="12393" y="72231"/>
                  </a:cubicBezTo>
                  <a:cubicBezTo>
                    <a:pt x="4458" y="64296"/>
                    <a:pt x="0" y="53534"/>
                    <a:pt x="0" y="42312"/>
                  </a:cubicBezTo>
                  <a:lnTo>
                    <a:pt x="0" y="42312"/>
                  </a:lnTo>
                  <a:cubicBezTo>
                    <a:pt x="0" y="31090"/>
                    <a:pt x="4458" y="20328"/>
                    <a:pt x="12393" y="12393"/>
                  </a:cubicBezTo>
                  <a:cubicBezTo>
                    <a:pt x="20328" y="4458"/>
                    <a:pt x="31090" y="0"/>
                    <a:pt x="42312" y="0"/>
                  </a:cubicBezTo>
                  <a:close/>
                </a:path>
              </a:pathLst>
            </a:custGeom>
            <a:solidFill>
              <a:srgbClr val="FEFE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990677" cy="132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112599" y="5651673"/>
            <a:ext cx="5877305" cy="502039"/>
            <a:chOff x="0" y="0"/>
            <a:chExt cx="990677" cy="846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90677" cy="84624"/>
            </a:xfrm>
            <a:custGeom>
              <a:avLst/>
              <a:gdLst/>
              <a:ahLst/>
              <a:cxnLst/>
              <a:rect l="l" t="t" r="r" b="b"/>
              <a:pathLst>
                <a:path w="990677" h="84624">
                  <a:moveTo>
                    <a:pt x="42312" y="0"/>
                  </a:moveTo>
                  <a:lnTo>
                    <a:pt x="948365" y="0"/>
                  </a:lnTo>
                  <a:cubicBezTo>
                    <a:pt x="959587" y="0"/>
                    <a:pt x="970349" y="4458"/>
                    <a:pt x="978284" y="12393"/>
                  </a:cubicBezTo>
                  <a:cubicBezTo>
                    <a:pt x="986219" y="20328"/>
                    <a:pt x="990677" y="31090"/>
                    <a:pt x="990677" y="42312"/>
                  </a:cubicBezTo>
                  <a:lnTo>
                    <a:pt x="990677" y="42312"/>
                  </a:lnTo>
                  <a:cubicBezTo>
                    <a:pt x="990677" y="53534"/>
                    <a:pt x="986219" y="64296"/>
                    <a:pt x="978284" y="72231"/>
                  </a:cubicBezTo>
                  <a:cubicBezTo>
                    <a:pt x="970349" y="80166"/>
                    <a:pt x="959587" y="84624"/>
                    <a:pt x="948365" y="84624"/>
                  </a:cubicBezTo>
                  <a:lnTo>
                    <a:pt x="42312" y="84624"/>
                  </a:lnTo>
                  <a:cubicBezTo>
                    <a:pt x="31090" y="84624"/>
                    <a:pt x="20328" y="80166"/>
                    <a:pt x="12393" y="72231"/>
                  </a:cubicBezTo>
                  <a:cubicBezTo>
                    <a:pt x="4458" y="64296"/>
                    <a:pt x="0" y="53534"/>
                    <a:pt x="0" y="42312"/>
                  </a:cubicBezTo>
                  <a:lnTo>
                    <a:pt x="0" y="42312"/>
                  </a:lnTo>
                  <a:cubicBezTo>
                    <a:pt x="0" y="31090"/>
                    <a:pt x="4458" y="20328"/>
                    <a:pt x="12393" y="12393"/>
                  </a:cubicBezTo>
                  <a:cubicBezTo>
                    <a:pt x="20328" y="4458"/>
                    <a:pt x="31090" y="0"/>
                    <a:pt x="42312" y="0"/>
                  </a:cubicBezTo>
                  <a:close/>
                </a:path>
              </a:pathLst>
            </a:custGeom>
            <a:solidFill>
              <a:srgbClr val="FEFE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990677" cy="132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12599" y="6260432"/>
            <a:ext cx="5877305" cy="502039"/>
            <a:chOff x="0" y="0"/>
            <a:chExt cx="990677" cy="846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90677" cy="84624"/>
            </a:xfrm>
            <a:custGeom>
              <a:avLst/>
              <a:gdLst/>
              <a:ahLst/>
              <a:cxnLst/>
              <a:rect l="l" t="t" r="r" b="b"/>
              <a:pathLst>
                <a:path w="990677" h="84624">
                  <a:moveTo>
                    <a:pt x="42312" y="0"/>
                  </a:moveTo>
                  <a:lnTo>
                    <a:pt x="948365" y="0"/>
                  </a:lnTo>
                  <a:cubicBezTo>
                    <a:pt x="959587" y="0"/>
                    <a:pt x="970349" y="4458"/>
                    <a:pt x="978284" y="12393"/>
                  </a:cubicBezTo>
                  <a:cubicBezTo>
                    <a:pt x="986219" y="20328"/>
                    <a:pt x="990677" y="31090"/>
                    <a:pt x="990677" y="42312"/>
                  </a:cubicBezTo>
                  <a:lnTo>
                    <a:pt x="990677" y="42312"/>
                  </a:lnTo>
                  <a:cubicBezTo>
                    <a:pt x="990677" y="53534"/>
                    <a:pt x="986219" y="64296"/>
                    <a:pt x="978284" y="72231"/>
                  </a:cubicBezTo>
                  <a:cubicBezTo>
                    <a:pt x="970349" y="80166"/>
                    <a:pt x="959587" y="84624"/>
                    <a:pt x="948365" y="84624"/>
                  </a:cubicBezTo>
                  <a:lnTo>
                    <a:pt x="42312" y="84624"/>
                  </a:lnTo>
                  <a:cubicBezTo>
                    <a:pt x="31090" y="84624"/>
                    <a:pt x="20328" y="80166"/>
                    <a:pt x="12393" y="72231"/>
                  </a:cubicBezTo>
                  <a:cubicBezTo>
                    <a:pt x="4458" y="64296"/>
                    <a:pt x="0" y="53534"/>
                    <a:pt x="0" y="42312"/>
                  </a:cubicBezTo>
                  <a:lnTo>
                    <a:pt x="0" y="42312"/>
                  </a:lnTo>
                  <a:cubicBezTo>
                    <a:pt x="0" y="31090"/>
                    <a:pt x="4458" y="20328"/>
                    <a:pt x="12393" y="12393"/>
                  </a:cubicBezTo>
                  <a:cubicBezTo>
                    <a:pt x="20328" y="4458"/>
                    <a:pt x="31090" y="0"/>
                    <a:pt x="42312" y="0"/>
                  </a:cubicBezTo>
                  <a:close/>
                </a:path>
              </a:pathLst>
            </a:custGeom>
            <a:solidFill>
              <a:srgbClr val="FEFE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990677" cy="132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17582" y="7094379"/>
            <a:ext cx="4974794" cy="2274613"/>
            <a:chOff x="0" y="0"/>
            <a:chExt cx="838550" cy="3834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38550" cy="383408"/>
            </a:xfrm>
            <a:custGeom>
              <a:avLst/>
              <a:gdLst/>
              <a:ahLst/>
              <a:cxnLst/>
              <a:rect l="l" t="t" r="r" b="b"/>
              <a:pathLst>
                <a:path w="838550" h="383408">
                  <a:moveTo>
                    <a:pt x="68474" y="0"/>
                  </a:moveTo>
                  <a:lnTo>
                    <a:pt x="770076" y="0"/>
                  </a:lnTo>
                  <a:cubicBezTo>
                    <a:pt x="788236" y="0"/>
                    <a:pt x="805653" y="7214"/>
                    <a:pt x="818494" y="20056"/>
                  </a:cubicBezTo>
                  <a:cubicBezTo>
                    <a:pt x="831335" y="32897"/>
                    <a:pt x="838550" y="50314"/>
                    <a:pt x="838550" y="68474"/>
                  </a:cubicBezTo>
                  <a:lnTo>
                    <a:pt x="838550" y="314934"/>
                  </a:lnTo>
                  <a:cubicBezTo>
                    <a:pt x="838550" y="352751"/>
                    <a:pt x="807893" y="383408"/>
                    <a:pt x="770076" y="383408"/>
                  </a:cubicBezTo>
                  <a:lnTo>
                    <a:pt x="68474" y="383408"/>
                  </a:lnTo>
                  <a:cubicBezTo>
                    <a:pt x="30657" y="383408"/>
                    <a:pt x="0" y="352751"/>
                    <a:pt x="0" y="314934"/>
                  </a:cubicBezTo>
                  <a:lnTo>
                    <a:pt x="0" y="68474"/>
                  </a:lnTo>
                  <a:cubicBezTo>
                    <a:pt x="0" y="30657"/>
                    <a:pt x="30657" y="0"/>
                    <a:pt x="68474" y="0"/>
                  </a:cubicBezTo>
                  <a:close/>
                </a:path>
              </a:pathLst>
            </a:custGeom>
            <a:solidFill>
              <a:srgbClr val="F5EFEB"/>
            </a:solidFill>
            <a:ln w="38100" cap="rnd">
              <a:solidFill>
                <a:srgbClr val="EEE8E0"/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38100"/>
              <a:ext cx="838550" cy="34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6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786140" y="7235779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4"/>
                </a:lnTo>
                <a:lnTo>
                  <a:pt x="0" y="3408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86140" y="7687344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4"/>
                </a:lnTo>
                <a:lnTo>
                  <a:pt x="0" y="3408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786140" y="8231686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4"/>
                </a:lnTo>
                <a:lnTo>
                  <a:pt x="0" y="3408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760818" y="8821506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3"/>
                </a:lnTo>
                <a:lnTo>
                  <a:pt x="0" y="340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7027293" y="8672483"/>
            <a:ext cx="6440428" cy="848488"/>
          </a:xfrm>
          <a:custGeom>
            <a:avLst/>
            <a:gdLst/>
            <a:ahLst/>
            <a:cxnLst/>
            <a:rect l="l" t="t" r="r" b="b"/>
            <a:pathLst>
              <a:path w="6965197" h="848488">
                <a:moveTo>
                  <a:pt x="0" y="0"/>
                </a:moveTo>
                <a:lnTo>
                  <a:pt x="6965197" y="0"/>
                </a:lnTo>
                <a:lnTo>
                  <a:pt x="6965197" y="848488"/>
                </a:lnTo>
                <a:lnTo>
                  <a:pt x="0" y="8484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BY" dirty="0"/>
          </a:p>
        </p:txBody>
      </p:sp>
      <p:sp>
        <p:nvSpPr>
          <p:cNvPr id="36" name="TextBox 36"/>
          <p:cNvSpPr txBox="1"/>
          <p:nvPr/>
        </p:nvSpPr>
        <p:spPr>
          <a:xfrm>
            <a:off x="760818" y="494948"/>
            <a:ext cx="7672907" cy="225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3521" i="1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РЕСПУБЛИКАНСКАЯ МОЛОДЕЖНАЯ</a:t>
            </a:r>
          </a:p>
          <a:p>
            <a:pPr algn="l">
              <a:lnSpc>
                <a:spcPts val="6922"/>
              </a:lnSpc>
            </a:pPr>
            <a:r>
              <a:rPr lang="en-US" sz="6854" i="1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ЯРМАРКА ВАКАНСИЙ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81525" y="8436127"/>
            <a:ext cx="3486037" cy="342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8873395" y="8835365"/>
            <a:ext cx="2434090" cy="213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sz="1129" spc="160">
                <a:solidFill>
                  <a:srgbClr val="151515"/>
                </a:solidFill>
                <a:latin typeface="Cooper Hewitt"/>
                <a:ea typeface="Cooper Hewitt"/>
                <a:cs typeface="Cooper Hewitt"/>
                <a:sym typeface="Cooper Hewitt"/>
              </a:rPr>
              <a:t>MINTRUD.GOV.BY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1096477" y="-92075"/>
            <a:ext cx="2047099" cy="520347"/>
            <a:chOff x="0" y="0"/>
            <a:chExt cx="2729465" cy="693796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47625"/>
              <a:ext cx="2729465" cy="44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0"/>
                </a:lnSpc>
              </a:pPr>
              <a:endParaRPr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374482"/>
              <a:ext cx="2729465" cy="319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4"/>
                </a:lnSpc>
              </a:pPr>
              <a:r>
                <a:rPr lang="en-US" sz="1446" b="1" i="1">
                  <a:solidFill>
                    <a:srgbClr val="151515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СЛУЖБА ЗАНЯТОСТИ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462526" y="7117582"/>
            <a:ext cx="3255827" cy="19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498" b="1" spc="74" dirty="0">
                <a:solidFill>
                  <a:srgbClr val="1515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ПОДРОБНОСТИ ЗДЕСЬ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7537702" y="4108744"/>
            <a:ext cx="4582325" cy="708943"/>
            <a:chOff x="0" y="0"/>
            <a:chExt cx="6109767" cy="945257"/>
          </a:xfrm>
        </p:grpSpPr>
        <p:sp>
          <p:nvSpPr>
            <p:cNvPr id="44" name="TextBox 44"/>
            <p:cNvSpPr txBox="1"/>
            <p:nvPr/>
          </p:nvSpPr>
          <p:spPr>
            <a:xfrm>
              <a:off x="827829" y="-47625"/>
              <a:ext cx="2729465" cy="44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0"/>
                </a:lnSpc>
              </a:pPr>
              <a:endParaRPr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355432"/>
              <a:ext cx="6109767" cy="58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4"/>
                </a:lnSpc>
              </a:pPr>
              <a:r>
                <a:rPr lang="ru-RU" sz="2646" b="1" dirty="0">
                  <a:solidFill>
                    <a:srgbClr val="004AAD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Островец</a:t>
              </a:r>
              <a:r>
                <a:rPr lang="en-US" sz="2646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13-1</a:t>
              </a:r>
              <a:r>
                <a:rPr lang="ru-RU" sz="2646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4</a:t>
              </a:r>
              <a:r>
                <a:rPr lang="en-US" sz="2646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ru-RU" sz="2646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апреля</a:t>
              </a:r>
              <a:endParaRPr lang="en-US" sz="2646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7112599" y="5718348"/>
            <a:ext cx="5877305" cy="34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14 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апреля</a:t>
            </a: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(1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-1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.00) – УЛ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АЭРОДРОМНАЯ, 20</a:t>
            </a:r>
            <a:endParaRPr lang="en-US" sz="1964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112599" y="5121949"/>
            <a:ext cx="5877305" cy="335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 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апреля</a:t>
            </a: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</a:t>
            </a: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-1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  <a:r>
              <a:rPr lang="en-US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.00) - УЛ. </a:t>
            </a:r>
            <a:r>
              <a:rPr lang="ru-RU" sz="1964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АЭРОДРОМНАЯ, 20</a:t>
            </a:r>
            <a:endParaRPr lang="en-US" sz="1964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07896" y="7249848"/>
            <a:ext cx="2748261" cy="27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0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ТЕБЕ УЖЕ 14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29666" y="7706394"/>
            <a:ext cx="3252639" cy="40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ТЫ АКТИВНЫЙ</a:t>
            </a:r>
          </a:p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И НЕ МОЖЕШЬ СИДЕТЬ БЕЗ ДЕЛА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29666" y="8250736"/>
            <a:ext cx="2897535" cy="40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ТЫ ХОЧЕШЬ </a:t>
            </a:r>
          </a:p>
          <a:p>
            <a:pPr algn="just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ПОЛЕЗНЫЙ ТРУДОВОЙ ОПЫТ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29666" y="8857015"/>
            <a:ext cx="3912691" cy="40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ТЫ ХОЧЕШЬ ОБРЕСТИ </a:t>
            </a:r>
          </a:p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САМОСТОЯТЕЛЬНОСТЬ И СВОИ ДЕНЬГИ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785234" y="9124219"/>
            <a:ext cx="378894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13-17 </a:t>
            </a:r>
            <a:r>
              <a:rPr lang="ru-RU" sz="1964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АПРЕЛЯ</a:t>
            </a:r>
            <a:r>
              <a:rPr lang="en-US" sz="1964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 ПО ВСЕЙ</a:t>
            </a:r>
            <a:r>
              <a:rPr lang="ru-RU" sz="1964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 </a:t>
            </a:r>
            <a:r>
              <a:rPr lang="en-US" sz="1964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СТРАНЕ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83</Words>
  <Application>Microsoft Office PowerPoint</Application>
  <PresentationFormat>Произвольный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Anton Italics</vt:lpstr>
      <vt:lpstr>Glacial Indifference Bold</vt:lpstr>
      <vt:lpstr>Glacial Indifference Bold Italics</vt:lpstr>
      <vt:lpstr>Glacial Indifference</vt:lpstr>
      <vt:lpstr>Dreaming Outloud Sans Alt</vt:lpstr>
      <vt:lpstr>Cooper Hewitt</vt:lpstr>
      <vt:lpstr>Calibri</vt:lpstr>
      <vt:lpstr>Arial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Black Modern Minimalist Street Art Fest Instagram Post (1400 x 1000 пикс.)</dc:title>
  <dc:creator>Svilo</dc:creator>
  <cp:lastModifiedBy>Svilo</cp:lastModifiedBy>
  <cp:revision>6</cp:revision>
  <dcterms:created xsi:type="dcterms:W3CDTF">2006-08-16T00:00:00Z</dcterms:created>
  <dcterms:modified xsi:type="dcterms:W3CDTF">2026-04-07T05:13:23Z</dcterms:modified>
  <dc:identifier>DAHDFq6beCc</dc:identifier>
</cp:coreProperties>
</file>